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0" r:id="rId5"/>
  </p:sldMasterIdLst>
  <p:sldIdLst>
    <p:sldId id="258" r:id="rId6"/>
    <p:sldId id="257" r:id="rId7"/>
    <p:sldId id="264" r:id="rId8"/>
    <p:sldId id="265" r:id="rId9"/>
    <p:sldId id="267" r:id="rId10"/>
    <p:sldId id="268" r:id="rId11"/>
    <p:sldId id="269" r:id="rId12"/>
    <p:sldId id="270" r:id="rId13"/>
    <p:sldId id="271" r:id="rId14"/>
    <p:sldId id="272" r:id="rId1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559B78F-5554-4633-BB44-F91013D4778D}" v="15" dt="2019-12-11T16:52:07.248"/>
    <p1510:client id="{D79887E5-9DE9-4BCC-BC41-A444718DE6F4}" v="1" dt="2019-12-12T14:09:49.26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1" autoAdjust="0"/>
    <p:restoredTop sz="94660"/>
  </p:normalViewPr>
  <p:slideViewPr>
    <p:cSldViewPr snapToGrid="0">
      <p:cViewPr varScale="1">
        <p:scale>
          <a:sx n="67" d="100"/>
          <a:sy n="67" d="100"/>
        </p:scale>
        <p:origin x="60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achim Grund" userId="ced97d88-9985-4ef2-b57d-b7bc5266c61f" providerId="ADAL" clId="{D694406E-8431-472C-862F-AA0D552664E5}"/>
    <pc:docChg chg="modSld">
      <pc:chgData name="Joachim Grund" userId="ced97d88-9985-4ef2-b57d-b7bc5266c61f" providerId="ADAL" clId="{D694406E-8431-472C-862F-AA0D552664E5}" dt="2019-07-12T07:39:22.403" v="2" actId="20577"/>
      <pc:docMkLst>
        <pc:docMk/>
      </pc:docMkLst>
      <pc:sldChg chg="modSp">
        <pc:chgData name="Joachim Grund" userId="ced97d88-9985-4ef2-b57d-b7bc5266c61f" providerId="ADAL" clId="{D694406E-8431-472C-862F-AA0D552664E5}" dt="2019-07-12T07:39:22.403" v="2" actId="20577"/>
        <pc:sldMkLst>
          <pc:docMk/>
          <pc:sldMk cId="4268560978" sldId="264"/>
        </pc:sldMkLst>
        <pc:spChg chg="mod">
          <ac:chgData name="Joachim Grund" userId="ced97d88-9985-4ef2-b57d-b7bc5266c61f" providerId="ADAL" clId="{D694406E-8431-472C-862F-AA0D552664E5}" dt="2019-07-12T07:39:22.403" v="2" actId="20577"/>
          <ac:spMkLst>
            <pc:docMk/>
            <pc:sldMk cId="4268560978" sldId="264"/>
            <ac:spMk id="3" creationId="{0E659B4A-1F8E-436F-A232-F3F7F14D54A7}"/>
          </ac:spMkLst>
        </pc:spChg>
      </pc:sldChg>
    </pc:docChg>
  </pc:docChgLst>
  <pc:docChgLst>
    <pc:chgData name="Artur Stuhlberg" userId="69fb0333-9f40-40d5-a1f0-769726127ffe" providerId="ADAL" clId="{C559B78F-5554-4633-BB44-F91013D4778D}"/>
    <pc:docChg chg="undo custSel modSld">
      <pc:chgData name="Artur Stuhlberg" userId="69fb0333-9f40-40d5-a1f0-769726127ffe" providerId="ADAL" clId="{C559B78F-5554-4633-BB44-F91013D4778D}" dt="2019-12-11T16:52:09.159" v="12" actId="5793"/>
      <pc:docMkLst>
        <pc:docMk/>
      </pc:docMkLst>
      <pc:sldChg chg="modSp">
        <pc:chgData name="Artur Stuhlberg" userId="69fb0333-9f40-40d5-a1f0-769726127ffe" providerId="ADAL" clId="{C559B78F-5554-4633-BB44-F91013D4778D}" dt="2019-12-11T16:42:06.955" v="0"/>
        <pc:sldMkLst>
          <pc:docMk/>
          <pc:sldMk cId="3783989027" sldId="257"/>
        </pc:sldMkLst>
        <pc:spChg chg="mod">
          <ac:chgData name="Artur Stuhlberg" userId="69fb0333-9f40-40d5-a1f0-769726127ffe" providerId="ADAL" clId="{C559B78F-5554-4633-BB44-F91013D4778D}" dt="2019-12-11T16:42:06.955" v="0"/>
          <ac:spMkLst>
            <pc:docMk/>
            <pc:sldMk cId="3783989027" sldId="257"/>
            <ac:spMk id="3" creationId="{0E659B4A-1F8E-436F-A232-F3F7F14D54A7}"/>
          </ac:spMkLst>
        </pc:spChg>
      </pc:sldChg>
      <pc:sldChg chg="modSp">
        <pc:chgData name="Artur Stuhlberg" userId="69fb0333-9f40-40d5-a1f0-769726127ffe" providerId="ADAL" clId="{C559B78F-5554-4633-BB44-F91013D4778D}" dt="2019-12-11T16:52:09.159" v="12" actId="5793"/>
        <pc:sldMkLst>
          <pc:docMk/>
          <pc:sldMk cId="4268560978" sldId="264"/>
        </pc:sldMkLst>
        <pc:spChg chg="mod">
          <ac:chgData name="Artur Stuhlberg" userId="69fb0333-9f40-40d5-a1f0-769726127ffe" providerId="ADAL" clId="{C559B78F-5554-4633-BB44-F91013D4778D}" dt="2019-12-11T16:52:09.159" v="12" actId="5793"/>
          <ac:spMkLst>
            <pc:docMk/>
            <pc:sldMk cId="4268560978" sldId="264"/>
            <ac:spMk id="3" creationId="{0E659B4A-1F8E-436F-A232-F3F7F14D54A7}"/>
          </ac:spMkLst>
        </pc:spChg>
      </pc:sldChg>
      <pc:sldChg chg="modSp">
        <pc:chgData name="Artur Stuhlberg" userId="69fb0333-9f40-40d5-a1f0-769726127ffe" providerId="ADAL" clId="{C559B78F-5554-4633-BB44-F91013D4778D}" dt="2019-12-11T16:42:26.039" v="2"/>
        <pc:sldMkLst>
          <pc:docMk/>
          <pc:sldMk cId="3302957590" sldId="265"/>
        </pc:sldMkLst>
        <pc:spChg chg="mod">
          <ac:chgData name="Artur Stuhlberg" userId="69fb0333-9f40-40d5-a1f0-769726127ffe" providerId="ADAL" clId="{C559B78F-5554-4633-BB44-F91013D4778D}" dt="2019-12-11T16:42:26.039" v="2"/>
          <ac:spMkLst>
            <pc:docMk/>
            <pc:sldMk cId="3302957590" sldId="265"/>
            <ac:spMk id="3" creationId="{0E659B4A-1F8E-436F-A232-F3F7F14D54A7}"/>
          </ac:spMkLst>
        </pc:spChg>
      </pc:sldChg>
      <pc:sldChg chg="modSp">
        <pc:chgData name="Artur Stuhlberg" userId="69fb0333-9f40-40d5-a1f0-769726127ffe" providerId="ADAL" clId="{C559B78F-5554-4633-BB44-F91013D4778D}" dt="2019-12-11T16:42:33.026" v="3"/>
        <pc:sldMkLst>
          <pc:docMk/>
          <pc:sldMk cId="3606704213" sldId="267"/>
        </pc:sldMkLst>
        <pc:spChg chg="mod">
          <ac:chgData name="Artur Stuhlberg" userId="69fb0333-9f40-40d5-a1f0-769726127ffe" providerId="ADAL" clId="{C559B78F-5554-4633-BB44-F91013D4778D}" dt="2019-12-11T16:42:33.026" v="3"/>
          <ac:spMkLst>
            <pc:docMk/>
            <pc:sldMk cId="3606704213" sldId="267"/>
            <ac:spMk id="3" creationId="{0E659B4A-1F8E-436F-A232-F3F7F14D54A7}"/>
          </ac:spMkLst>
        </pc:spChg>
      </pc:sldChg>
      <pc:sldChg chg="modSp">
        <pc:chgData name="Artur Stuhlberg" userId="69fb0333-9f40-40d5-a1f0-769726127ffe" providerId="ADAL" clId="{C559B78F-5554-4633-BB44-F91013D4778D}" dt="2019-12-11T16:42:40.444" v="4"/>
        <pc:sldMkLst>
          <pc:docMk/>
          <pc:sldMk cId="3798354885" sldId="268"/>
        </pc:sldMkLst>
        <pc:spChg chg="mod">
          <ac:chgData name="Artur Stuhlberg" userId="69fb0333-9f40-40d5-a1f0-769726127ffe" providerId="ADAL" clId="{C559B78F-5554-4633-BB44-F91013D4778D}" dt="2019-12-11T16:42:40.444" v="4"/>
          <ac:spMkLst>
            <pc:docMk/>
            <pc:sldMk cId="3798354885" sldId="268"/>
            <ac:spMk id="3" creationId="{0E659B4A-1F8E-436F-A232-F3F7F14D54A7}"/>
          </ac:spMkLst>
        </pc:spChg>
      </pc:sldChg>
      <pc:sldChg chg="modSp">
        <pc:chgData name="Artur Stuhlberg" userId="69fb0333-9f40-40d5-a1f0-769726127ffe" providerId="ADAL" clId="{C559B78F-5554-4633-BB44-F91013D4778D}" dt="2019-12-11T16:44:17.473" v="7"/>
        <pc:sldMkLst>
          <pc:docMk/>
          <pc:sldMk cId="4006568201" sldId="269"/>
        </pc:sldMkLst>
        <pc:spChg chg="mod">
          <ac:chgData name="Artur Stuhlberg" userId="69fb0333-9f40-40d5-a1f0-769726127ffe" providerId="ADAL" clId="{C559B78F-5554-4633-BB44-F91013D4778D}" dt="2019-12-11T16:44:17.473" v="7"/>
          <ac:spMkLst>
            <pc:docMk/>
            <pc:sldMk cId="4006568201" sldId="269"/>
            <ac:spMk id="3" creationId="{0E659B4A-1F8E-436F-A232-F3F7F14D54A7}"/>
          </ac:spMkLst>
        </pc:spChg>
      </pc:sldChg>
      <pc:sldChg chg="modSp">
        <pc:chgData name="Artur Stuhlberg" userId="69fb0333-9f40-40d5-a1f0-769726127ffe" providerId="ADAL" clId="{C559B78F-5554-4633-BB44-F91013D4778D}" dt="2019-12-11T16:44:41.340" v="8"/>
        <pc:sldMkLst>
          <pc:docMk/>
          <pc:sldMk cId="3071992127" sldId="270"/>
        </pc:sldMkLst>
        <pc:spChg chg="mod">
          <ac:chgData name="Artur Stuhlberg" userId="69fb0333-9f40-40d5-a1f0-769726127ffe" providerId="ADAL" clId="{C559B78F-5554-4633-BB44-F91013D4778D}" dt="2019-12-11T16:44:41.340" v="8"/>
          <ac:spMkLst>
            <pc:docMk/>
            <pc:sldMk cId="3071992127" sldId="270"/>
            <ac:spMk id="3" creationId="{0E659B4A-1F8E-436F-A232-F3F7F14D54A7}"/>
          </ac:spMkLst>
        </pc:spChg>
      </pc:sldChg>
      <pc:sldChg chg="modSp">
        <pc:chgData name="Artur Stuhlberg" userId="69fb0333-9f40-40d5-a1f0-769726127ffe" providerId="ADAL" clId="{C559B78F-5554-4633-BB44-F91013D4778D}" dt="2019-12-11T16:44:49.175" v="9"/>
        <pc:sldMkLst>
          <pc:docMk/>
          <pc:sldMk cId="511432265" sldId="271"/>
        </pc:sldMkLst>
        <pc:spChg chg="mod">
          <ac:chgData name="Artur Stuhlberg" userId="69fb0333-9f40-40d5-a1f0-769726127ffe" providerId="ADAL" clId="{C559B78F-5554-4633-BB44-F91013D4778D}" dt="2019-12-11T16:44:49.175" v="9"/>
          <ac:spMkLst>
            <pc:docMk/>
            <pc:sldMk cId="511432265" sldId="271"/>
            <ac:spMk id="3" creationId="{0E659B4A-1F8E-436F-A232-F3F7F14D54A7}"/>
          </ac:spMkLst>
        </pc:spChg>
      </pc:sldChg>
      <pc:sldChg chg="modSp">
        <pc:chgData name="Artur Stuhlberg" userId="69fb0333-9f40-40d5-a1f0-769726127ffe" providerId="ADAL" clId="{C559B78F-5554-4633-BB44-F91013D4778D}" dt="2019-12-11T16:45:03.092" v="10"/>
        <pc:sldMkLst>
          <pc:docMk/>
          <pc:sldMk cId="3049380638" sldId="272"/>
        </pc:sldMkLst>
        <pc:spChg chg="mod">
          <ac:chgData name="Artur Stuhlberg" userId="69fb0333-9f40-40d5-a1f0-769726127ffe" providerId="ADAL" clId="{C559B78F-5554-4633-BB44-F91013D4778D}" dt="2019-12-11T16:45:03.092" v="10"/>
          <ac:spMkLst>
            <pc:docMk/>
            <pc:sldMk cId="3049380638" sldId="272"/>
            <ac:spMk id="3" creationId="{0E659B4A-1F8E-436F-A232-F3F7F14D54A7}"/>
          </ac:spMkLst>
        </pc:spChg>
      </pc:sldChg>
    </pc:docChg>
  </pc:docChgLst>
  <pc:docChgLst>
    <pc:chgData name="Joachim Grund" userId="ced97d88-9985-4ef2-b57d-b7bc5266c61f" providerId="ADAL" clId="{D79887E5-9DE9-4BCC-BC41-A444718DE6F4}"/>
    <pc:docChg chg="custSel modSld">
      <pc:chgData name="Joachim Grund" userId="ced97d88-9985-4ef2-b57d-b7bc5266c61f" providerId="ADAL" clId="{D79887E5-9DE9-4BCC-BC41-A444718DE6F4}" dt="2019-12-12T14:17:28.922" v="3" actId="478"/>
      <pc:docMkLst>
        <pc:docMk/>
      </pc:docMkLst>
      <pc:sldChg chg="addSp delSp modSp">
        <pc:chgData name="Joachim Grund" userId="ced97d88-9985-4ef2-b57d-b7bc5266c61f" providerId="ADAL" clId="{D79887E5-9DE9-4BCC-BC41-A444718DE6F4}" dt="2019-12-12T14:17:28.922" v="3" actId="478"/>
        <pc:sldMkLst>
          <pc:docMk/>
          <pc:sldMk cId="3783989027" sldId="257"/>
        </pc:sldMkLst>
        <pc:spChg chg="add del mod">
          <ac:chgData name="Joachim Grund" userId="ced97d88-9985-4ef2-b57d-b7bc5266c61f" providerId="ADAL" clId="{D79887E5-9DE9-4BCC-BC41-A444718DE6F4}" dt="2019-12-12T14:17:28.922" v="3" actId="478"/>
          <ac:spMkLst>
            <pc:docMk/>
            <pc:sldMk cId="3783989027" sldId="257"/>
            <ac:spMk id="5" creationId="{4F8C3F67-E4EE-4274-AF63-12F4B631528D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C9A51FB-56F2-4B48-AF0D-658721EB89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92208A3-D13E-46AB-AD91-10F7CA7937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18324E6-67B1-4A75-B361-AA55EAD892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B0566-E5AE-4BFA-A2C1-37D5B8BC2202}" type="datetimeFigureOut">
              <a:rPr lang="de-DE" smtClean="0"/>
              <a:t>25.06.2020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0D12565-97E0-4591-9EE3-997A7840F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4AD8706-2892-43E5-912B-B4541F8AB7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2D92D-ABA2-42D4-9A76-2288B27E75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991859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13E6F9F-53A8-4ECF-968A-569593E3BA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453E136E-4E32-49AD-A643-5228602BAA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7AB88D1-9259-42C5-8D71-DE67F6BEC3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B0566-E5AE-4BFA-A2C1-37D5B8BC2202}" type="datetimeFigureOut">
              <a:rPr lang="de-DE" smtClean="0"/>
              <a:t>25.06.2020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8808EE3-FEDD-4FE3-8DA6-06658A8057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F985EE8-2696-4DCF-B55E-9B9A6B2A95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2D92D-ABA2-42D4-9A76-2288B27E75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12613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709BE1CF-ADB0-4770-BE65-C5824AA191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317FB4D6-8102-4D98-8BCF-F4D4B53EBF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E7A8233-34ED-407D-AF3A-81235A0AE0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B0566-E5AE-4BFA-A2C1-37D5B8BC2202}" type="datetimeFigureOut">
              <a:rPr lang="de-DE" smtClean="0"/>
              <a:t>25.06.2020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5522EEF-03E9-441B-A83A-BA2DCB123A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A2B71F6-756E-46B3-BE42-8132FA54C8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2D92D-ABA2-42D4-9A76-2288B27E75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491421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98EC31F-9BD7-4F45-9574-ABE3932C462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7AD3C0C-08A7-4B4A-9FA0-28037A80A5F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5DCC709-772A-4BA3-BBBB-5397D5DCBB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337EC-CA4B-4D5D-9D3D-1F41A91B40CE}" type="datetime1">
              <a:rPr lang="de-DE" smtClean="0"/>
              <a:t>25.06.2020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58EAD7C-C793-4C7B-99F1-6DFD00386B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245859B-F0FD-4F5B-8343-A8DB053C2A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7CF79-5D7D-4638-8EA9-D59649E12E2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3548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67FDB4-FF99-427A-853D-CE1B5EEA48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79BAD36-FF61-4E3D-9154-F43D6B9474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31BB1AF-26F3-445B-BD60-6907DD24CF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4EECF-44C8-4D9A-A232-86A26FDCEDA0}" type="datetime1">
              <a:rPr lang="de-DE" smtClean="0"/>
              <a:t>25.06.2020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D6BC5A5-17C9-4842-8510-674A20C9BE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B23038F-8672-46C9-9A3B-2D6DD9BA00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7CF79-5D7D-4638-8EA9-D59649E12E2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51754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919DE40-571B-47F2-AE72-4C3185D754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73F470A-5275-4306-9C7D-300FA41EFF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56472EB-1A6B-4E8D-9BD6-E70EFDE88B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E6D64-48EF-4216-8522-89A1ACB798C5}" type="datetime1">
              <a:rPr lang="de-DE" smtClean="0"/>
              <a:t>25.06.2020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A556E6F-0BE1-4548-9996-FB59FF8DB3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5A61A62-9E7B-4F09-9D3D-CD9B0E8C8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7CF79-5D7D-4638-8EA9-D59649E12E2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424180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57BCE0D-4C7E-435C-AB5D-F434EA29FD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3EE4E5E-DF82-402B-97B3-E35E96988BC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4D507AF-A12D-41B6-B531-354BBF40C2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0931856-9BC7-48D1-B3B0-24C7CC5AB7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223B3-23B5-4A6F-9F72-36C054705C97}" type="datetime1">
              <a:rPr lang="de-DE" smtClean="0"/>
              <a:t>25.06.2020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6C05EBD-4BB6-4790-B56E-527EAA0156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722D712-74AA-45A3-AF57-238C0F206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7CF79-5D7D-4638-8EA9-D59649E12E2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995122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E0E6CA4-7C2A-49EA-BC24-5B7D1B0BC6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227696E-1BA9-4D69-BBF9-16C9B906A4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8D60537-120F-49C4-8FDD-27B204DE32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AB23B5E8-C4C7-4E3C-AD08-B8BA6CB969F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0BF14F89-405A-4899-A702-059934C01B7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F9F70CC5-080F-45BB-AE0F-4DE4ACD1B3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F4989-80FC-4E28-8BB5-E217466A08AB}" type="datetime1">
              <a:rPr lang="de-DE" smtClean="0"/>
              <a:t>25.06.2020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C367A3FD-796A-4B51-9C57-5A7531EAC3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7B082C3D-CA2D-4A27-BF08-C701C285E6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7CF79-5D7D-4638-8EA9-D59649E12E2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895594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DBAB4F-8D07-435C-AF15-E1615584AC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7558921-6FF7-4067-A35C-F72028271A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999DB-E879-4FE0-8545-408CE0398BFE}" type="datetime1">
              <a:rPr lang="de-DE" smtClean="0"/>
              <a:t>25.06.2020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6519185-DB14-440E-B055-9BF065672E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B411EFD-AA31-4C8D-B303-75F51B295B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7CF79-5D7D-4638-8EA9-D59649E12E2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6726736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D631F3C8-03B0-4D86-A90C-BC5F298832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FFAE0-7679-4F61-99B7-7012A80DA9B3}" type="datetime1">
              <a:rPr lang="de-DE" smtClean="0"/>
              <a:t>25.06.2020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0BFA662-CC34-4AF9-892B-A889E20D72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198F564-8FBA-43ED-8DE9-61D213975A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7CF79-5D7D-4638-8EA9-D59649E12E2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22812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0AEC9D7-2F54-4B3D-A5FC-30F0B53177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3EEE351-B2B4-4AD6-9725-DDA9448B1E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7676C02-6AE2-4F53-B7E1-E8DA4FDCEF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33A3DD9-D930-46B6-91DD-C9062469AE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96F1F-8D3D-47F9-ABB2-F0EB05B1597A}" type="datetime1">
              <a:rPr lang="de-DE" smtClean="0"/>
              <a:t>25.06.2020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F6C0423-8D0B-4473-8431-A6DF5F232F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E2428A5-E274-4389-8A2F-077EB2CA50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7CF79-5D7D-4638-8EA9-D59649E12E2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20111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8120D7-3A51-49B8-A135-9FB1261858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DD67246-14C1-4865-B41B-7B3D4A4FEA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38EAAE4-6DC8-4D55-9205-D2FD2E341E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B0566-E5AE-4BFA-A2C1-37D5B8BC2202}" type="datetimeFigureOut">
              <a:rPr lang="de-DE" smtClean="0"/>
              <a:t>25.06.2020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955C475-B581-4697-B193-09A5AD34AF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1DFB443-AC2C-4223-8E89-2614A184BD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2D92D-ABA2-42D4-9A76-2288B27E75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385534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9AD64B0-6317-450C-B487-91A38E3CCA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24AC12D5-8648-414F-83AB-FC6E4B7831B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87100B55-23C0-4BF2-9A09-2014646374C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4ACEB54-E969-4FBA-9B63-65E876A0C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F0A44-27EC-4642-8739-537E9F368EF5}" type="datetime1">
              <a:rPr lang="de-DE" smtClean="0"/>
              <a:t>25.06.2020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6B95CC9-D2D8-4317-8D12-E95DBD522B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762C263-1380-45A0-889C-EEF1B1B47B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7CF79-5D7D-4638-8EA9-D59649E12E2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7661498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9DA83F-F6EA-4317-BE08-761CD293EC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D8796979-50C8-4FF2-9202-9E9AF9685D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8D627A1-A35E-4605-BAA2-222AE0ED9E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ED0F2-28DD-4BBF-BECA-FB674829CE76}" type="datetime1">
              <a:rPr lang="de-DE" smtClean="0"/>
              <a:t>25.06.2020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51C7960-761C-4A1C-AF83-4D82140C34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A92E8E0-E65F-4A94-8E41-A61BD3BE50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7CF79-5D7D-4638-8EA9-D59649E12E2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34755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342ABB42-303A-410E-B79B-878C168DB6A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405B8206-4E20-4B34-AF00-527016D362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DD098A5-04CB-41E8-B734-3D6778E2A2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2C303-7B54-41D4-9F01-C71953FB8935}" type="datetime1">
              <a:rPr lang="de-DE" smtClean="0"/>
              <a:t>25.06.2020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25AA6F9-3604-41F9-9982-7199663A1C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B8DEDB2-03B6-4314-80BE-19A19B727B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7CF79-5D7D-4638-8EA9-D59649E12E2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63775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0A7DBC7-609C-4F78-9D47-D8C632E277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AE7CC0C-3A26-40AB-B2D2-6C875BEC61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2B15A69-2F19-42A7-945D-4E6752D848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B0566-E5AE-4BFA-A2C1-37D5B8BC2202}" type="datetimeFigureOut">
              <a:rPr lang="de-DE" smtClean="0"/>
              <a:t>25.06.2020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78E3681-01EF-48E5-8BD0-889EAAE0DD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0B2F06F-B39D-4EA6-963A-2D03D8C7A1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2D92D-ABA2-42D4-9A76-2288B27E75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315160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3B8BFBC-EC54-4011-9D8C-24B04A68BC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8F0515C-2F0B-4BC5-9186-F3CC5D8FC3A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FB00FA46-02E5-499F-9A0F-052141C472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3950D6D-E8BB-4E16-A359-42EAA62D2E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B0566-E5AE-4BFA-A2C1-37D5B8BC2202}" type="datetimeFigureOut">
              <a:rPr lang="de-DE" smtClean="0"/>
              <a:t>25.06.2020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135FC4F-4840-4D4C-AA8D-320C55E3D3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7083541-DB9D-4811-8DE0-6732AB24B5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2D92D-ABA2-42D4-9A76-2288B27E75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905996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DD49F73-9AA0-4EF5-B9F3-18886D805A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1BE6313-E1C7-479F-A9E2-2E9E0B6DCA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FD8486D2-44C9-4D03-B19E-8157B7941F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47FE0B66-ED3C-48C7-AB5D-B59F527537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37395669-672B-4365-844C-8826A409C7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63956E69-B040-4677-A6B9-FD54AD4BC6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B0566-E5AE-4BFA-A2C1-37D5B8BC2202}" type="datetimeFigureOut">
              <a:rPr lang="de-DE" smtClean="0"/>
              <a:t>25.06.2020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63A0F1F7-1B36-486D-929F-2979629C82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C0B8D244-A766-42A9-8425-AB1FF16E1B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2D92D-ABA2-42D4-9A76-2288B27E75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46659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65F56E6-8C40-4EC8-848E-DA329374D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DD6B34BF-4AED-451E-ACE6-371C0C8ED8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B0566-E5AE-4BFA-A2C1-37D5B8BC2202}" type="datetimeFigureOut">
              <a:rPr lang="de-DE" smtClean="0"/>
              <a:t>25.06.2020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5A2A10D-078F-4A6F-803D-5FAB40A33A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A476FC3-5752-422A-9CE8-53875A2DE5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2D92D-ABA2-42D4-9A76-2288B27E75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897533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6D77A367-EB3D-4E74-B93A-51746A049C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B0566-E5AE-4BFA-A2C1-37D5B8BC2202}" type="datetimeFigureOut">
              <a:rPr lang="de-DE" smtClean="0"/>
              <a:t>25.06.2020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53F599D-AC97-4C08-82C0-0BDAAECBB2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DBA84ED-672A-4BE2-9A36-95F3CD2030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2D92D-ABA2-42D4-9A76-2288B27E75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72001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AB09865-4777-4ECD-A24F-0C48B8F873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944274F-F860-4A2E-9349-54FEA4E253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03DDAF9-E04D-453C-ACB4-78C9C436F7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87C0FDB-87FC-4A21-B60D-5441BCCFF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B0566-E5AE-4BFA-A2C1-37D5B8BC2202}" type="datetimeFigureOut">
              <a:rPr lang="de-DE" smtClean="0"/>
              <a:t>25.06.2020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5F6286B-1887-4B2F-8F29-89397528DA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C5D2CDA-A210-40B7-9D48-CA622B48F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2D92D-ABA2-42D4-9A76-2288B27E75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0152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118FE2-EC23-4E4F-8A5A-96B81D3FEA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33F7A3FE-3C84-41ED-9EA3-CF2975A4A3D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19D28E4-123F-45BD-9077-AFB43511DC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E989599-B407-485C-BD0C-69F50C7675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B0566-E5AE-4BFA-A2C1-37D5B8BC2202}" type="datetimeFigureOut">
              <a:rPr lang="de-DE" smtClean="0"/>
              <a:t>25.06.2020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F7A6EF4-12F5-4F51-B466-39BEC1E7A9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3F83A37-9766-4F88-A1BC-83DEFEA3C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2D92D-ABA2-42D4-9A76-2288B27E75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44214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14019A24-58D6-4F11-86AF-840C807531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E2A8832-3A4D-45BB-8BDF-4E38C664BF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B198182-D6CE-4318-8783-4D9DF8151C9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BB0566-E5AE-4BFA-A2C1-37D5B8BC2202}" type="datetimeFigureOut">
              <a:rPr lang="de-DE" smtClean="0"/>
              <a:t>25.06.2020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5D2075A-E4AB-4A5C-A663-70D52802FF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15551FE-8E82-4D5D-88DA-FB25B2E14E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82D92D-ABA2-42D4-9A76-2288B27E75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3370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BE538575-9BC5-431D-ADDA-220D53081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CA7E607-1640-4F0A-A34E-A1EF1E3B51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AA23C05-9253-4D99-859F-E5539AA8FCF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FBE668-F77B-4E39-89CF-D84875A17323}" type="datetime1">
              <a:rPr lang="de-DE" smtClean="0"/>
              <a:t>25.06.2020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6764876-DA2E-46EE-A597-06787700A69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6F3895F-3D94-4ADD-A3A6-3E9395239D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A7CF79-5D7D-4638-8EA9-D59649E12E2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06162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hyperlink" Target="https://www.lehrer-online.de/unterricht/berufsbildung/technik/informationstechnik/unterrichtseinheit/ue/programmieren-mit-dem-arduino/" TargetMode="Externa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inkercad.com/things/29LgILftT1b-bsz07helligkeitssteuerungswitchcase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inkercad.com/things/7ljULLr9QCI-bsz01einfuhrung-blinklicht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inkercad.com/things/hK72zEpnHPl-bsz02licht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inkercad.com/things/3cscmh8oxvN-bsz03abblendlicht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inkercad.com/things/f4QbgMiDd6Q-bsz04parksensor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inkercad.com/things/c0Zpf6g5cai-bsz04parksensorprofi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inkercad.com/things/85lTijkgQmn-bsz05lcdzeitneustart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inkercad.com/things/k7cd8sEyAQ4-bsz05lcdparksensoranzeige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inkercad.com/things/cOPVvVaFtve-bsz06acc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431956C-D40C-4172-96A3-E25173606D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22090"/>
            <a:ext cx="10515600" cy="1325563"/>
          </a:xfrm>
        </p:spPr>
        <p:txBody>
          <a:bodyPr/>
          <a:lstStyle/>
          <a:p>
            <a:pPr algn="ctr"/>
            <a:r>
              <a:rPr lang="de-DE" b="1" dirty="0" err="1">
                <a:solidFill>
                  <a:schemeClr val="bg1">
                    <a:lumMod val="50000"/>
                  </a:schemeClr>
                </a:solidFill>
              </a:rPr>
              <a:t>TinkerCAD</a:t>
            </a:r>
            <a:endParaRPr lang="de-DE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6744038-0FFA-47A8-8B27-CA4BEF3289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841625"/>
            <a:ext cx="10515600" cy="1174750"/>
          </a:xfrm>
        </p:spPr>
        <p:txBody>
          <a:bodyPr/>
          <a:lstStyle/>
          <a:p>
            <a:pPr marL="0" indent="0" algn="ctr">
              <a:buNone/>
            </a:pPr>
            <a:r>
              <a:rPr lang="de-DE" dirty="0">
                <a:solidFill>
                  <a:schemeClr val="bg1">
                    <a:lumMod val="50000"/>
                  </a:schemeClr>
                </a:solidFill>
              </a:rPr>
              <a:t>Linksammlung für Schülerinnen und Schüler</a:t>
            </a:r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F531FC80-200A-4991-AA3C-90D57D3618E4}"/>
              </a:ext>
            </a:extLst>
          </p:cNvPr>
          <p:cNvSpPr txBox="1">
            <a:spLocks/>
          </p:cNvSpPr>
          <p:nvPr/>
        </p:nvSpPr>
        <p:spPr>
          <a:xfrm>
            <a:off x="0" y="461226"/>
            <a:ext cx="51149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2"/>
              </a:rPr>
              <a:t>Programmieren mit dem Arduino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Autor: Ralph Peter Dröge</a:t>
            </a:r>
          </a:p>
        </p:txBody>
      </p:sp>
      <p:pic>
        <p:nvPicPr>
          <p:cNvPr id="7" name="Grafik 6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9B881955-5EF5-45E6-813A-167B801DBC9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2625" y="102746"/>
            <a:ext cx="760234" cy="760234"/>
          </a:xfrm>
          <a:prstGeom prst="rect">
            <a:avLst/>
          </a:prstGeom>
        </p:spPr>
      </p:pic>
      <p:pic>
        <p:nvPicPr>
          <p:cNvPr id="8" name="Grafik 7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B326C1F2-A044-43DA-BE5E-97817BC2BD5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5005" y="424465"/>
            <a:ext cx="1113555" cy="513640"/>
          </a:xfrm>
          <a:prstGeom prst="rect">
            <a:avLst/>
          </a:prstGeom>
        </p:spPr>
      </p:pic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47A0FC31-7DAF-428B-80FC-39684DFB1220}"/>
              </a:ext>
            </a:extLst>
          </p:cNvPr>
          <p:cNvCxnSpPr>
            <a:cxnSpLocks/>
          </p:cNvCxnSpPr>
          <p:nvPr/>
        </p:nvCxnSpPr>
        <p:spPr>
          <a:xfrm>
            <a:off x="0" y="997528"/>
            <a:ext cx="1219200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21572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BE078D16-B2B6-4CA1-852E-2878AC18DF4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3068" b="19534"/>
          <a:stretch/>
        </p:blipFill>
        <p:spPr>
          <a:xfrm>
            <a:off x="-1" y="10"/>
            <a:ext cx="12192000" cy="6857990"/>
          </a:xfrm>
          <a:prstGeom prst="rect">
            <a:avLst/>
          </a:prstGeom>
        </p:spPr>
      </p:pic>
      <p:sp>
        <p:nvSpPr>
          <p:cNvPr id="13" name="Freeform 5">
            <a:extLst>
              <a:ext uri="{FF2B5EF4-FFF2-40B4-BE49-F238E27FC236}">
                <a16:creationId xmlns:a16="http://schemas.microsoft.com/office/drawing/2014/main" id="{3CD9DF72-87A3-404E-A828-84CBF11A83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 flipH="1">
            <a:off x="0" y="998175"/>
            <a:ext cx="6017172" cy="5859825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5000"/>
            </a:schemeClr>
          </a:solidFill>
          <a:ln w="50800" cap="sq" cmpd="dbl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</a:pPr>
            <a:endParaRPr lang="en-US" sz="1600" cap="al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4085661-5A4D-412A-ACB7-ADF4E79603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0" y="1913950"/>
            <a:ext cx="4959569" cy="1342754"/>
          </a:xfrm>
        </p:spPr>
        <p:txBody>
          <a:bodyPr>
            <a:normAutofit/>
          </a:bodyPr>
          <a:lstStyle/>
          <a:p>
            <a:pPr algn="ctr"/>
            <a:r>
              <a:rPr lang="de-DE" sz="3600" dirty="0">
                <a:latin typeface="+mn-lt"/>
              </a:rPr>
              <a:t>07 Helligkeitssteuerung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0E3A342-4D61-4E3F-AF90-1AB42AEB96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87051" y="3337139"/>
            <a:ext cx="935420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E659B4A-1F8E-436F-A232-F3F7F14D54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5516" y="3417573"/>
            <a:ext cx="4593021" cy="2619839"/>
          </a:xfrm>
        </p:spPr>
        <p:txBody>
          <a:bodyPr anchor="ctr">
            <a:normAutofit/>
          </a:bodyPr>
          <a:lstStyle/>
          <a:p>
            <a:r>
              <a:rPr lang="de-DE" sz="1800" dirty="0">
                <a:hlinkClick r:id="rId3"/>
              </a:rPr>
              <a:t>https://www.tinkercad.com/things/29LgILftT1b-bsz07helligkeitssteuerungswitchcase</a:t>
            </a:r>
            <a:endParaRPr lang="de-DE" sz="1800" dirty="0"/>
          </a:p>
        </p:txBody>
      </p:sp>
    </p:spTree>
    <p:extLst>
      <p:ext uri="{BB962C8B-B14F-4D97-AF65-F5344CB8AC3E}">
        <p14:creationId xmlns:p14="http://schemas.microsoft.com/office/powerpoint/2010/main" val="30493806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678E2D49-DD49-4741-B69F-BA0616D1FBE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1403"/>
          <a:stretch/>
        </p:blipFill>
        <p:spPr>
          <a:xfrm>
            <a:off x="-1" y="10"/>
            <a:ext cx="12192000" cy="6857990"/>
          </a:xfrm>
          <a:prstGeom prst="rect">
            <a:avLst/>
          </a:prstGeom>
        </p:spPr>
      </p:pic>
      <p:sp>
        <p:nvSpPr>
          <p:cNvPr id="9" name="Freeform 5">
            <a:extLst>
              <a:ext uri="{FF2B5EF4-FFF2-40B4-BE49-F238E27FC236}">
                <a16:creationId xmlns:a16="http://schemas.microsoft.com/office/drawing/2014/main" id="{3CD9DF72-87A3-404E-A828-84CBF11A83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 flipH="1">
            <a:off x="0" y="998175"/>
            <a:ext cx="6017172" cy="5859825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5000"/>
            </a:schemeClr>
          </a:solidFill>
          <a:ln w="50800" cap="sq" cmpd="dbl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</a:pPr>
            <a:endParaRPr lang="en-US" sz="1600" cap="al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4085661-5A4D-412A-ACB7-ADF4E79603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9448" y="1913950"/>
            <a:ext cx="4204137" cy="1342754"/>
          </a:xfrm>
        </p:spPr>
        <p:txBody>
          <a:bodyPr>
            <a:normAutofit/>
          </a:bodyPr>
          <a:lstStyle/>
          <a:p>
            <a:pPr algn="ctr"/>
            <a:r>
              <a:rPr lang="de-DE" sz="3600" dirty="0">
                <a:latin typeface="+mn-lt"/>
              </a:rPr>
              <a:t>01-Einführung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0E3A342-4D61-4E3F-AF90-1AB42AEB96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87051" y="3337139"/>
            <a:ext cx="935420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E659B4A-1F8E-436F-A232-F3F7F14D54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5516" y="3417573"/>
            <a:ext cx="4593021" cy="2619839"/>
          </a:xfrm>
        </p:spPr>
        <p:txBody>
          <a:bodyPr anchor="ctr">
            <a:normAutofit/>
          </a:bodyPr>
          <a:lstStyle/>
          <a:p>
            <a:r>
              <a:rPr lang="de-DE" sz="1800" dirty="0">
                <a:hlinkClick r:id="rId3"/>
              </a:rPr>
              <a:t>https://www.tinkercad.com/things/7ljULLr9QCI-bsz01einfuhrung-blinklicht</a:t>
            </a:r>
            <a:endParaRPr lang="de-DE" sz="1800" dirty="0"/>
          </a:p>
        </p:txBody>
      </p:sp>
    </p:spTree>
    <p:extLst>
      <p:ext uri="{BB962C8B-B14F-4D97-AF65-F5344CB8AC3E}">
        <p14:creationId xmlns:p14="http://schemas.microsoft.com/office/powerpoint/2010/main" val="37839890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B1A18A10-E142-47B0-8D9C-D6C96692620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124" b="10760"/>
          <a:stretch/>
        </p:blipFill>
        <p:spPr>
          <a:xfrm>
            <a:off x="-1" y="10"/>
            <a:ext cx="12192000" cy="6857990"/>
          </a:xfrm>
          <a:prstGeom prst="rect">
            <a:avLst/>
          </a:prstGeom>
        </p:spPr>
      </p:pic>
      <p:sp>
        <p:nvSpPr>
          <p:cNvPr id="11" name="Freeform 5">
            <a:extLst>
              <a:ext uri="{FF2B5EF4-FFF2-40B4-BE49-F238E27FC236}">
                <a16:creationId xmlns:a16="http://schemas.microsoft.com/office/drawing/2014/main" id="{3CD9DF72-87A3-404E-A828-84CBF11A83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 flipH="1">
            <a:off x="0" y="998175"/>
            <a:ext cx="6017172" cy="5859825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5000"/>
            </a:schemeClr>
          </a:solidFill>
          <a:ln w="50800" cap="sq" cmpd="dbl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</a:pPr>
            <a:endParaRPr lang="en-US" sz="1600" cap="al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4085661-5A4D-412A-ACB7-ADF4E79603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9448" y="1913950"/>
            <a:ext cx="4204137" cy="1342754"/>
          </a:xfrm>
        </p:spPr>
        <p:txBody>
          <a:bodyPr>
            <a:normAutofit/>
          </a:bodyPr>
          <a:lstStyle/>
          <a:p>
            <a:pPr algn="ctr"/>
            <a:r>
              <a:rPr lang="de-DE" sz="3600" dirty="0">
                <a:latin typeface="+mn-lt"/>
              </a:rPr>
              <a:t>02-Licht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0E3A342-4D61-4E3F-AF90-1AB42AEB96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87051" y="3337139"/>
            <a:ext cx="935420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E659B4A-1F8E-436F-A232-F3F7F14D54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5516" y="3417573"/>
            <a:ext cx="4593021" cy="2619839"/>
          </a:xfrm>
        </p:spPr>
        <p:txBody>
          <a:bodyPr anchor="ctr">
            <a:normAutofit/>
          </a:bodyPr>
          <a:lstStyle/>
          <a:p>
            <a:r>
              <a:rPr lang="de-DE" sz="1800" dirty="0">
                <a:hlinkClick r:id="rId3"/>
              </a:rPr>
              <a:t>https://www.tinkercad.com/things/hK72zEpnHPl-bsz02licht</a:t>
            </a:r>
            <a:endParaRPr lang="de-DE" sz="1800" dirty="0"/>
          </a:p>
        </p:txBody>
      </p:sp>
    </p:spTree>
    <p:extLst>
      <p:ext uri="{BB962C8B-B14F-4D97-AF65-F5344CB8AC3E}">
        <p14:creationId xmlns:p14="http://schemas.microsoft.com/office/powerpoint/2010/main" val="42685609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DF86959A-25EB-4499-B46A-E4B43A8B759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5112" b="1"/>
          <a:stretch/>
        </p:blipFill>
        <p:spPr>
          <a:xfrm>
            <a:off x="-1" y="10"/>
            <a:ext cx="12192000" cy="6857990"/>
          </a:xfrm>
          <a:prstGeom prst="rect">
            <a:avLst/>
          </a:prstGeom>
        </p:spPr>
      </p:pic>
      <p:sp>
        <p:nvSpPr>
          <p:cNvPr id="10" name="Freeform 5">
            <a:extLst>
              <a:ext uri="{FF2B5EF4-FFF2-40B4-BE49-F238E27FC236}">
                <a16:creationId xmlns:a16="http://schemas.microsoft.com/office/drawing/2014/main" id="{3CD9DF72-87A3-404E-A828-84CBF11A83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 flipH="1">
            <a:off x="0" y="998175"/>
            <a:ext cx="6017172" cy="5859825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5000"/>
            </a:schemeClr>
          </a:solidFill>
          <a:ln w="50800" cap="sq" cmpd="dbl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</a:pPr>
            <a:endParaRPr lang="en-US" sz="1600" cap="al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4085661-5A4D-412A-ACB7-ADF4E79603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9448" y="1913950"/>
            <a:ext cx="4204137" cy="1342754"/>
          </a:xfrm>
        </p:spPr>
        <p:txBody>
          <a:bodyPr>
            <a:normAutofit/>
          </a:bodyPr>
          <a:lstStyle/>
          <a:p>
            <a:pPr algn="ctr"/>
            <a:r>
              <a:rPr lang="de-DE" sz="3600" dirty="0">
                <a:latin typeface="+mn-lt"/>
              </a:rPr>
              <a:t>03-Abblendlicht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0E3A342-4D61-4E3F-AF90-1AB42AEB96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87051" y="3337139"/>
            <a:ext cx="935420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E659B4A-1F8E-436F-A232-F3F7F14D54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5516" y="3417573"/>
            <a:ext cx="4593021" cy="2619839"/>
          </a:xfrm>
        </p:spPr>
        <p:txBody>
          <a:bodyPr anchor="ctr">
            <a:normAutofit/>
          </a:bodyPr>
          <a:lstStyle/>
          <a:p>
            <a:r>
              <a:rPr lang="de-DE" sz="1800" dirty="0">
                <a:hlinkClick r:id="rId3"/>
              </a:rPr>
              <a:t>https://www.tinkercad.com/things/3cscmh8oxvN-bsz03abblendlicht</a:t>
            </a:r>
            <a:endParaRPr lang="de-DE" sz="1800" dirty="0"/>
          </a:p>
        </p:txBody>
      </p:sp>
    </p:spTree>
    <p:extLst>
      <p:ext uri="{BB962C8B-B14F-4D97-AF65-F5344CB8AC3E}">
        <p14:creationId xmlns:p14="http://schemas.microsoft.com/office/powerpoint/2010/main" val="33029575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0ED36B23-11A5-4788-8E9A-B07EEF275BB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9110" b="-1"/>
          <a:stretch/>
        </p:blipFill>
        <p:spPr>
          <a:xfrm>
            <a:off x="-1" y="10"/>
            <a:ext cx="12192000" cy="6857990"/>
          </a:xfrm>
          <a:prstGeom prst="rect">
            <a:avLst/>
          </a:prstGeom>
        </p:spPr>
      </p:pic>
      <p:sp>
        <p:nvSpPr>
          <p:cNvPr id="10" name="Freeform 5">
            <a:extLst>
              <a:ext uri="{FF2B5EF4-FFF2-40B4-BE49-F238E27FC236}">
                <a16:creationId xmlns:a16="http://schemas.microsoft.com/office/drawing/2014/main" id="{3CD9DF72-87A3-404E-A828-84CBF11A83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 flipH="1">
            <a:off x="0" y="998175"/>
            <a:ext cx="6017172" cy="5859825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5000"/>
            </a:schemeClr>
          </a:solidFill>
          <a:ln w="50800" cap="sq" cmpd="dbl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</a:pPr>
            <a:endParaRPr lang="en-US" sz="1600" cap="al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4085661-5A4D-412A-ACB7-ADF4E79603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9448" y="1913950"/>
            <a:ext cx="4204137" cy="1342754"/>
          </a:xfrm>
        </p:spPr>
        <p:txBody>
          <a:bodyPr>
            <a:normAutofit/>
          </a:bodyPr>
          <a:lstStyle/>
          <a:p>
            <a:pPr algn="ctr"/>
            <a:r>
              <a:rPr lang="de-DE" sz="3600" dirty="0">
                <a:latin typeface="+mn-lt"/>
              </a:rPr>
              <a:t>04-Parksensor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0E3A342-4D61-4E3F-AF90-1AB42AEB96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87051" y="3337139"/>
            <a:ext cx="935420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E659B4A-1F8E-436F-A232-F3F7F14D54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5516" y="3417573"/>
            <a:ext cx="4593021" cy="2619839"/>
          </a:xfrm>
        </p:spPr>
        <p:txBody>
          <a:bodyPr anchor="ctr">
            <a:normAutofit/>
          </a:bodyPr>
          <a:lstStyle/>
          <a:p>
            <a:r>
              <a:rPr lang="de-DE" sz="1800" dirty="0">
                <a:hlinkClick r:id="rId3"/>
              </a:rPr>
              <a:t>https://www.tinkercad.com/things/f4QbgMiDd6Q-bsz04parksensor</a:t>
            </a:r>
            <a:endParaRPr lang="de-DE" sz="1800" dirty="0"/>
          </a:p>
        </p:txBody>
      </p:sp>
    </p:spTree>
    <p:extLst>
      <p:ext uri="{BB962C8B-B14F-4D97-AF65-F5344CB8AC3E}">
        <p14:creationId xmlns:p14="http://schemas.microsoft.com/office/powerpoint/2010/main" val="36067042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B6F70E34-8737-46E5-A95B-E2146A14C9D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2" r="21181" b="1"/>
          <a:stretch/>
        </p:blipFill>
        <p:spPr>
          <a:xfrm>
            <a:off x="-1" y="10"/>
            <a:ext cx="12192000" cy="6857990"/>
          </a:xfrm>
          <a:prstGeom prst="rect">
            <a:avLst/>
          </a:prstGeom>
        </p:spPr>
      </p:pic>
      <p:sp>
        <p:nvSpPr>
          <p:cNvPr id="10" name="Freeform 5">
            <a:extLst>
              <a:ext uri="{FF2B5EF4-FFF2-40B4-BE49-F238E27FC236}">
                <a16:creationId xmlns:a16="http://schemas.microsoft.com/office/drawing/2014/main" id="{3CD9DF72-87A3-404E-A828-84CBF11A83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 flipH="1">
            <a:off x="0" y="998175"/>
            <a:ext cx="6017172" cy="5859825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5000"/>
            </a:schemeClr>
          </a:solidFill>
          <a:ln w="50800" cap="sq" cmpd="dbl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</a:pPr>
            <a:endParaRPr lang="en-US" sz="1600" cap="al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4085661-5A4D-412A-ACB7-ADF4E79603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9448" y="1913950"/>
            <a:ext cx="4204137" cy="1342754"/>
          </a:xfrm>
        </p:spPr>
        <p:txBody>
          <a:bodyPr>
            <a:normAutofit/>
          </a:bodyPr>
          <a:lstStyle/>
          <a:p>
            <a:pPr algn="ctr"/>
            <a:r>
              <a:rPr lang="de-DE" sz="3600" dirty="0">
                <a:latin typeface="+mn-lt"/>
              </a:rPr>
              <a:t>04-Parksensor Profi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0E3A342-4D61-4E3F-AF90-1AB42AEB96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87051" y="3337139"/>
            <a:ext cx="935420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E659B4A-1F8E-436F-A232-F3F7F14D54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5516" y="3417573"/>
            <a:ext cx="4593021" cy="2619839"/>
          </a:xfrm>
        </p:spPr>
        <p:txBody>
          <a:bodyPr anchor="ctr">
            <a:normAutofit/>
          </a:bodyPr>
          <a:lstStyle/>
          <a:p>
            <a:r>
              <a:rPr lang="de-DE" sz="1800" dirty="0">
                <a:hlinkClick r:id="rId3"/>
              </a:rPr>
              <a:t>https://www.tinkercad.com/things/c0Zpf6g5cai-bsz04parksensorprofi</a:t>
            </a:r>
            <a:endParaRPr lang="de-DE" sz="1800" dirty="0"/>
          </a:p>
        </p:txBody>
      </p:sp>
    </p:spTree>
    <p:extLst>
      <p:ext uri="{BB962C8B-B14F-4D97-AF65-F5344CB8AC3E}">
        <p14:creationId xmlns:p14="http://schemas.microsoft.com/office/powerpoint/2010/main" val="37983548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744E3D9B-1B52-41A2-B05B-E7DA3D52253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2284" b="12716"/>
          <a:stretch/>
        </p:blipFill>
        <p:spPr>
          <a:xfrm>
            <a:off x="-1" y="10"/>
            <a:ext cx="12192000" cy="6857990"/>
          </a:xfrm>
          <a:prstGeom prst="rect">
            <a:avLst/>
          </a:prstGeom>
        </p:spPr>
      </p:pic>
      <p:sp>
        <p:nvSpPr>
          <p:cNvPr id="14" name="Freeform 5">
            <a:extLst>
              <a:ext uri="{FF2B5EF4-FFF2-40B4-BE49-F238E27FC236}">
                <a16:creationId xmlns:a16="http://schemas.microsoft.com/office/drawing/2014/main" id="{3CD9DF72-87A3-404E-A828-84CBF11A83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 flipH="1">
            <a:off x="0" y="998175"/>
            <a:ext cx="6017172" cy="5859825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5000"/>
            </a:schemeClr>
          </a:solidFill>
          <a:ln w="50800" cap="sq" cmpd="dbl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</a:pPr>
            <a:endParaRPr lang="en-US" sz="1600" cap="al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4085661-5A4D-412A-ACB7-ADF4E79603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9448" y="1913950"/>
            <a:ext cx="4204137" cy="1342754"/>
          </a:xfrm>
        </p:spPr>
        <p:txBody>
          <a:bodyPr>
            <a:normAutofit/>
          </a:bodyPr>
          <a:lstStyle/>
          <a:p>
            <a:pPr algn="ctr"/>
            <a:r>
              <a:rPr lang="de-DE" sz="3600" dirty="0">
                <a:latin typeface="+mn-lt"/>
              </a:rPr>
              <a:t>05-LCD Anzeige Neustart</a:t>
            </a:r>
          </a:p>
        </p:txBody>
      </p:sp>
      <p:cxnSp>
        <p:nvCxnSpPr>
          <p:cNvPr id="15" name="Straight Connector 18">
            <a:extLst>
              <a:ext uri="{FF2B5EF4-FFF2-40B4-BE49-F238E27FC236}">
                <a16:creationId xmlns:a16="http://schemas.microsoft.com/office/drawing/2014/main" id="{20E3A342-4D61-4E3F-AF90-1AB42AEB96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87051" y="3337139"/>
            <a:ext cx="935420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E659B4A-1F8E-436F-A232-F3F7F14D54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5516" y="3417573"/>
            <a:ext cx="4593021" cy="2619839"/>
          </a:xfrm>
        </p:spPr>
        <p:txBody>
          <a:bodyPr anchor="ctr">
            <a:normAutofit/>
          </a:bodyPr>
          <a:lstStyle/>
          <a:p>
            <a:r>
              <a:rPr lang="de-DE" sz="1800" dirty="0">
                <a:hlinkClick r:id="rId3"/>
              </a:rPr>
              <a:t>https://www.tinkercad.com/things/85lTijkgQmn-bsz05lcdzeitneustart</a:t>
            </a:r>
            <a:endParaRPr lang="de-DE" sz="1800" dirty="0"/>
          </a:p>
        </p:txBody>
      </p:sp>
    </p:spTree>
    <p:extLst>
      <p:ext uri="{BB962C8B-B14F-4D97-AF65-F5344CB8AC3E}">
        <p14:creationId xmlns:p14="http://schemas.microsoft.com/office/powerpoint/2010/main" val="40065682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7FB85578-E4B4-491B-A279-08B0B907CF0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846"/>
          <a:stretch/>
        </p:blipFill>
        <p:spPr>
          <a:xfrm>
            <a:off x="-1" y="10"/>
            <a:ext cx="12192000" cy="6857990"/>
          </a:xfrm>
          <a:prstGeom prst="rect">
            <a:avLst/>
          </a:prstGeom>
        </p:spPr>
      </p:pic>
      <p:sp>
        <p:nvSpPr>
          <p:cNvPr id="10" name="Freeform 5">
            <a:extLst>
              <a:ext uri="{FF2B5EF4-FFF2-40B4-BE49-F238E27FC236}">
                <a16:creationId xmlns:a16="http://schemas.microsoft.com/office/drawing/2014/main" id="{3CD9DF72-87A3-404E-A828-84CBF11A83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 flipH="1">
            <a:off x="0" y="998175"/>
            <a:ext cx="6017172" cy="5859825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5000"/>
            </a:schemeClr>
          </a:solidFill>
          <a:ln w="50800" cap="sq" cmpd="dbl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</a:pPr>
            <a:endParaRPr lang="en-US" sz="1600" cap="al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4085661-5A4D-412A-ACB7-ADF4E79603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9448" y="1913950"/>
            <a:ext cx="4204137" cy="1342754"/>
          </a:xfrm>
        </p:spPr>
        <p:txBody>
          <a:bodyPr>
            <a:normAutofit/>
          </a:bodyPr>
          <a:lstStyle/>
          <a:p>
            <a:pPr algn="ctr"/>
            <a:r>
              <a:rPr lang="de-DE" sz="3600" dirty="0">
                <a:latin typeface="+mn-lt"/>
              </a:rPr>
              <a:t>05-LCD Anzeige Parksensor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0E3A342-4D61-4E3F-AF90-1AB42AEB96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87051" y="3337139"/>
            <a:ext cx="935420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E659B4A-1F8E-436F-A232-F3F7F14D54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5516" y="3417573"/>
            <a:ext cx="4593021" cy="2619839"/>
          </a:xfrm>
        </p:spPr>
        <p:txBody>
          <a:bodyPr anchor="ctr">
            <a:normAutofit/>
          </a:bodyPr>
          <a:lstStyle/>
          <a:p>
            <a:r>
              <a:rPr lang="de-DE" sz="1800" dirty="0">
                <a:hlinkClick r:id="rId3"/>
              </a:rPr>
              <a:t>https://www.tinkercad.com/things/k7cd8sEyAQ4-bsz05lcdparksensoranzeige</a:t>
            </a:r>
            <a:endParaRPr lang="de-DE" sz="1800" dirty="0"/>
          </a:p>
        </p:txBody>
      </p:sp>
    </p:spTree>
    <p:extLst>
      <p:ext uri="{BB962C8B-B14F-4D97-AF65-F5344CB8AC3E}">
        <p14:creationId xmlns:p14="http://schemas.microsoft.com/office/powerpoint/2010/main" val="30719921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28C4BB42-E9DC-4DA7-858C-6D9E6699F71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89" r="-1" b="-1"/>
          <a:stretch/>
        </p:blipFill>
        <p:spPr>
          <a:xfrm>
            <a:off x="-1" y="10"/>
            <a:ext cx="12192000" cy="6857990"/>
          </a:xfrm>
          <a:prstGeom prst="rect">
            <a:avLst/>
          </a:prstGeom>
        </p:spPr>
      </p:pic>
      <p:sp>
        <p:nvSpPr>
          <p:cNvPr id="17" name="Freeform 5">
            <a:extLst>
              <a:ext uri="{FF2B5EF4-FFF2-40B4-BE49-F238E27FC236}">
                <a16:creationId xmlns:a16="http://schemas.microsoft.com/office/drawing/2014/main" id="{3CD9DF72-87A3-404E-A828-84CBF11A83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 flipH="1">
            <a:off x="0" y="998175"/>
            <a:ext cx="6017172" cy="5859825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5000"/>
            </a:schemeClr>
          </a:solidFill>
          <a:ln w="50800" cap="sq" cmpd="dbl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</a:pPr>
            <a:endParaRPr lang="en-US" sz="1600" cap="al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4085661-5A4D-412A-ACB7-ADF4E79603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9448" y="1913950"/>
            <a:ext cx="4204137" cy="1342754"/>
          </a:xfrm>
        </p:spPr>
        <p:txBody>
          <a:bodyPr>
            <a:normAutofit/>
          </a:bodyPr>
          <a:lstStyle/>
          <a:p>
            <a:pPr algn="ctr"/>
            <a:r>
              <a:rPr lang="de-DE" sz="3600" dirty="0">
                <a:latin typeface="+mn-lt"/>
              </a:rPr>
              <a:t>06-ACC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0E3A342-4D61-4E3F-AF90-1AB42AEB96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87051" y="3337139"/>
            <a:ext cx="935420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E659B4A-1F8E-436F-A232-F3F7F14D54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5516" y="3417573"/>
            <a:ext cx="4593021" cy="2619839"/>
          </a:xfrm>
        </p:spPr>
        <p:txBody>
          <a:bodyPr anchor="ctr">
            <a:normAutofit/>
          </a:bodyPr>
          <a:lstStyle/>
          <a:p>
            <a:r>
              <a:rPr lang="de-DE" sz="1800" dirty="0">
                <a:hlinkClick r:id="rId3"/>
              </a:rPr>
              <a:t>https://www.tinkercad.com/things/cOPVvVaFtve-bsz06acc</a:t>
            </a:r>
            <a:endParaRPr lang="de-DE" sz="1800" dirty="0"/>
          </a:p>
        </p:txBody>
      </p:sp>
    </p:spTree>
    <p:extLst>
      <p:ext uri="{BB962C8B-B14F-4D97-AF65-F5344CB8AC3E}">
        <p14:creationId xmlns:p14="http://schemas.microsoft.com/office/powerpoint/2010/main" val="5114322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916D60ECE77FB3428A759F03B6499823" ma:contentTypeVersion="12" ma:contentTypeDescription="Ein neues Dokument erstellen." ma:contentTypeScope="" ma:versionID="da132ae4df967259da148f50355d878a">
  <xsd:schema xmlns:xsd="http://www.w3.org/2001/XMLSchema" xmlns:xs="http://www.w3.org/2001/XMLSchema" xmlns:p="http://schemas.microsoft.com/office/2006/metadata/properties" xmlns:ns2="4c4c92be-8a54-4aaa-87c2-10827982c052" xmlns:ns3="689ce681-bb05-494c-adab-0cefcd6fa434" targetNamespace="http://schemas.microsoft.com/office/2006/metadata/properties" ma:root="true" ma:fieldsID="c2f02ad8c6d4846b04fcc94b50e98b36" ns2:_="" ns3:_="">
    <xsd:import namespace="4c4c92be-8a54-4aaa-87c2-10827982c052"/>
    <xsd:import namespace="689ce681-bb05-494c-adab-0cefcd6fa43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c4c92be-8a54-4aaa-87c2-10827982c05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89ce681-bb05-494c-adab-0cefcd6fa434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0E77664-1EAC-4BFD-8903-62D58CAEB61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648A61F-D0F4-4326-A30D-497D26E9A61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c4c92be-8a54-4aaa-87c2-10827982c052"/>
    <ds:schemaRef ds:uri="689ce681-bb05-494c-adab-0cefcd6fa43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89C15FE-9A13-4338-A147-33DC13CD543C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129</Words>
  <Application>Microsoft Office PowerPoint</Application>
  <PresentationFormat>Breitbild</PresentationFormat>
  <Paragraphs>22</Paragraphs>
  <Slides>10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Office</vt:lpstr>
      <vt:lpstr>Benutzerdefiniertes Design</vt:lpstr>
      <vt:lpstr>TinkerCAD</vt:lpstr>
      <vt:lpstr>01-Einführung</vt:lpstr>
      <vt:lpstr>02-Licht</vt:lpstr>
      <vt:lpstr>03-Abblendlicht</vt:lpstr>
      <vt:lpstr>04-Parksensor</vt:lpstr>
      <vt:lpstr>04-Parksensor Profi</vt:lpstr>
      <vt:lpstr>05-LCD Anzeige Neustart</vt:lpstr>
      <vt:lpstr>05-LCD Anzeige Parksensor</vt:lpstr>
      <vt:lpstr>06-ACC</vt:lpstr>
      <vt:lpstr>07 Helligkeitssteuerung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TinkerCAD </dc:title>
  <dc:creator>Artur Stuhlberg</dc:creator>
  <cp:lastModifiedBy>Ariane Huster</cp:lastModifiedBy>
  <cp:revision>3</cp:revision>
  <dcterms:created xsi:type="dcterms:W3CDTF">2019-03-19T13:17:14Z</dcterms:created>
  <dcterms:modified xsi:type="dcterms:W3CDTF">2020-06-25T11:07:30Z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0x010100916D60ECE77FB3428A759F03B6499823</vt:lpwstr>
  </property>
  <property fmtid="{D5CDD505-2E9C-101B-9397-08002B2CF9AE}" pid="3" name="AuthorIds_UIVersion_5120">
    <vt:lpwstr>14</vt:lpwstr>
  </property>
</Properties>
</file>